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400" autoAdjust="0"/>
    <p:restoredTop sz="94660"/>
  </p:normalViewPr>
  <p:slideViewPr>
    <p:cSldViewPr snapToGrid="0">
      <p:cViewPr varScale="1">
        <p:scale>
          <a:sx n="147" d="100"/>
          <a:sy n="147" d="100"/>
        </p:scale>
        <p:origin x="6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B187DD-49E5-4040-84B5-67163708E37F}" type="datetimeFigureOut">
              <a:rPr lang="it-IT" smtClean="0"/>
              <a:t>30/09/26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17607E-76E3-E44D-90A6-153D7DD5130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0164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>
            <a:extLst>
              <a:ext uri="{FF2B5EF4-FFF2-40B4-BE49-F238E27FC236}">
                <a16:creationId xmlns:a16="http://schemas.microsoft.com/office/drawing/2014/main" id="{B27FC50E-A30C-A688-378C-8385558486DE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27;p8">
            <a:extLst>
              <a:ext uri="{FF2B5EF4-FFF2-40B4-BE49-F238E27FC236}">
                <a16:creationId xmlns:a16="http://schemas.microsoft.com/office/drawing/2014/main" id="{6169B105-5EC2-17FF-2BD0-2CBAD73ACC23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390875" y="2432463"/>
            <a:ext cx="8317731" cy="2152729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390875" y="4840146"/>
            <a:ext cx="8317730" cy="1492883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cxnSp>
        <p:nvCxnSpPr>
          <p:cNvPr id="29" name="Connettore 1 28">
            <a:extLst>
              <a:ext uri="{FF2B5EF4-FFF2-40B4-BE49-F238E27FC236}">
                <a16:creationId xmlns:a16="http://schemas.microsoft.com/office/drawing/2014/main" id="{882103CF-E423-F137-3A82-CFEFAE301292}"/>
              </a:ext>
            </a:extLst>
          </p:cNvPr>
          <p:cNvCxnSpPr/>
          <p:nvPr userDrawn="1"/>
        </p:nvCxnSpPr>
        <p:spPr>
          <a:xfrm>
            <a:off x="4352031" y="4675049"/>
            <a:ext cx="735657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Google Shape;27;p8">
            <a:extLst>
              <a:ext uri="{FF2B5EF4-FFF2-40B4-BE49-F238E27FC236}">
                <a16:creationId xmlns:a16="http://schemas.microsoft.com/office/drawing/2014/main" id="{FCECFE41-5F29-92C7-919A-2BE43053DA30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A883898-361B-21CB-3785-46B7AB4DE24D}"/>
              </a:ext>
            </a:extLst>
          </p:cNvPr>
          <p:cNvSpPr/>
          <p:nvPr userDrawn="1"/>
        </p:nvSpPr>
        <p:spPr>
          <a:xfrm>
            <a:off x="6705600" y="1931997"/>
            <a:ext cx="5728415" cy="27001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00A3F74-3297-9206-751D-BAECF65B6E7B}"/>
              </a:ext>
            </a:extLst>
          </p:cNvPr>
          <p:cNvSpPr txBox="1"/>
          <p:nvPr userDrawn="1"/>
        </p:nvSpPr>
        <p:spPr>
          <a:xfrm>
            <a:off x="6940347" y="1890074"/>
            <a:ext cx="4857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0" spc="100" baseline="0" dirty="0">
                <a:solidFill>
                  <a:schemeClr val="bg1"/>
                </a:solidFill>
                <a:latin typeface="+mn-lt"/>
              </a:rPr>
              <a:t>CHEMNITZ, GERMANY   /   OCTOBER 20-22, 2026</a:t>
            </a:r>
          </a:p>
        </p:txBody>
      </p:sp>
      <p:sp>
        <p:nvSpPr>
          <p:cNvPr id="14" name="Google Shape;27;p8">
            <a:extLst>
              <a:ext uri="{FF2B5EF4-FFF2-40B4-BE49-F238E27FC236}">
                <a16:creationId xmlns:a16="http://schemas.microsoft.com/office/drawing/2014/main" id="{4B43D117-A0F2-8F23-609F-135DB261B882}"/>
              </a:ext>
            </a:extLst>
          </p:cNvPr>
          <p:cNvSpPr/>
          <p:nvPr userDrawn="1"/>
        </p:nvSpPr>
        <p:spPr>
          <a:xfrm>
            <a:off x="11909575" y="0"/>
            <a:ext cx="292120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18566C18-6293-4E52-4F23-07942D95D8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8"/>
          <a:stretch>
            <a:fillRect/>
          </a:stretch>
        </p:blipFill>
        <p:spPr>
          <a:xfrm>
            <a:off x="7360680" y="524971"/>
            <a:ext cx="4051910" cy="1230764"/>
          </a:xfrm>
          <a:prstGeom prst="rect">
            <a:avLst/>
          </a:prstGeom>
        </p:spPr>
      </p:pic>
      <p:pic>
        <p:nvPicPr>
          <p:cNvPr id="7" name="Immagine 6" descr="Image">
            <a:extLst>
              <a:ext uri="{FF2B5EF4-FFF2-40B4-BE49-F238E27FC236}">
                <a16:creationId xmlns:a16="http://schemas.microsoft.com/office/drawing/2014/main" id="{9796F3A5-242B-F75C-23EF-2FDC5DA321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4453"/>
          <a:stretch>
            <a:fillRect/>
          </a:stretch>
        </p:blipFill>
        <p:spPr>
          <a:xfrm>
            <a:off x="145070" y="164004"/>
            <a:ext cx="2918685" cy="2091538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9" name="Immagine 8" descr="Image">
            <a:extLst>
              <a:ext uri="{FF2B5EF4-FFF2-40B4-BE49-F238E27FC236}">
                <a16:creationId xmlns:a16="http://schemas.microsoft.com/office/drawing/2014/main" id="{4BC31A7C-0EA1-2B74-931D-A7E9194B6EE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b="3989"/>
          <a:stretch>
            <a:fillRect/>
          </a:stretch>
        </p:blipFill>
        <p:spPr>
          <a:xfrm>
            <a:off x="145070" y="4585192"/>
            <a:ext cx="2891387" cy="2082042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1" name="Immagine 10" descr="Image">
            <a:extLst>
              <a:ext uri="{FF2B5EF4-FFF2-40B4-BE49-F238E27FC236}">
                <a16:creationId xmlns:a16="http://schemas.microsoft.com/office/drawing/2014/main" id="{572F86EE-63D8-72F4-2825-9C2AB67622F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45209" r="7007"/>
          <a:stretch>
            <a:fillRect/>
          </a:stretch>
        </p:blipFill>
        <p:spPr>
          <a:xfrm>
            <a:off x="1796723" y="2419545"/>
            <a:ext cx="1267032" cy="1988677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5" name="Immagine 14" descr="Image">
            <a:extLst>
              <a:ext uri="{FF2B5EF4-FFF2-40B4-BE49-F238E27FC236}">
                <a16:creationId xmlns:a16="http://schemas.microsoft.com/office/drawing/2014/main" id="{DAD92413-0C23-7CE2-9AB8-9A0FEC04E7B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l="6671" r="36510"/>
          <a:stretch>
            <a:fillRect/>
          </a:stretch>
        </p:blipFill>
        <p:spPr>
          <a:xfrm>
            <a:off x="145070" y="2419546"/>
            <a:ext cx="1506583" cy="1988677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60E218AB-E39D-C7A6-D95D-97D7F6900A8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879" y="272463"/>
            <a:ext cx="2346736" cy="20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77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" t="5060"/>
          <a:stretch/>
        </p:blipFill>
        <p:spPr>
          <a:xfrm>
            <a:off x="-1" y="6322174"/>
            <a:ext cx="12192000" cy="546100"/>
          </a:xfrm>
          <a:prstGeom prst="rect">
            <a:avLst/>
          </a:prstGeom>
        </p:spPr>
      </p:pic>
      <p:sp>
        <p:nvSpPr>
          <p:cNvPr id="8" name="Rettangolo 7"/>
          <p:cNvSpPr/>
          <p:nvPr userDrawn="1"/>
        </p:nvSpPr>
        <p:spPr>
          <a:xfrm>
            <a:off x="838200" y="892630"/>
            <a:ext cx="10515599" cy="2721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2" name="Picture 4" descr="https://brand-experience.ieee.org/wp-content/uploads/2019/07/logo-masterbrand-tagline-white-transparent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664" y="6356350"/>
            <a:ext cx="804521" cy="45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Google Shape;27;p8">
            <a:extLst>
              <a:ext uri="{FF2B5EF4-FFF2-40B4-BE49-F238E27FC236}">
                <a16:creationId xmlns:a16="http://schemas.microsoft.com/office/drawing/2014/main" id="{89C18F8F-3A22-F517-8824-06D8A0D0B754}"/>
              </a:ext>
            </a:extLst>
          </p:cNvPr>
          <p:cNvSpPr/>
          <p:nvPr userDrawn="1"/>
        </p:nvSpPr>
        <p:spPr>
          <a:xfrm>
            <a:off x="0" y="0"/>
            <a:ext cx="2947595" cy="63119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7;p8">
            <a:extLst>
              <a:ext uri="{FF2B5EF4-FFF2-40B4-BE49-F238E27FC236}">
                <a16:creationId xmlns:a16="http://schemas.microsoft.com/office/drawing/2014/main" id="{8913E526-C944-7761-A8FC-8EBE4512260B}"/>
              </a:ext>
            </a:extLst>
          </p:cNvPr>
          <p:cNvSpPr/>
          <p:nvPr userDrawn="1"/>
        </p:nvSpPr>
        <p:spPr>
          <a:xfrm>
            <a:off x="281709" y="247536"/>
            <a:ext cx="2761136" cy="6054204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it-IT" dirty="0"/>
              <a:t>Modificagli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Google Shape;27;p8">
            <a:extLst>
              <a:ext uri="{FF2B5EF4-FFF2-40B4-BE49-F238E27FC236}">
                <a16:creationId xmlns:a16="http://schemas.microsoft.com/office/drawing/2014/main" id="{8918F4ED-F7CB-1DD7-4401-9848DCE308EB}"/>
              </a:ext>
            </a:extLst>
          </p:cNvPr>
          <p:cNvSpPr/>
          <p:nvPr userDrawn="1"/>
        </p:nvSpPr>
        <p:spPr>
          <a:xfrm>
            <a:off x="11859490" y="0"/>
            <a:ext cx="332509" cy="1690688"/>
          </a:xfrm>
          <a:prstGeom prst="parallelogram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607FD446-F020-CBED-F241-2D042E1D47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94513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algn="l"/>
            <a:r>
              <a:rPr lang="it-IT" i="1" dirty="0"/>
              <a:t>Title of the Presentation </a:t>
            </a:r>
            <a:r>
              <a:rPr lang="it-IT" dirty="0"/>
              <a:t>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1624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27;p8">
            <a:extLst>
              <a:ext uri="{FF2B5EF4-FFF2-40B4-BE49-F238E27FC236}">
                <a16:creationId xmlns:a16="http://schemas.microsoft.com/office/drawing/2014/main" id="{7500D1B3-ADFB-106B-7C28-D53837829195}"/>
              </a:ext>
            </a:extLst>
          </p:cNvPr>
          <p:cNvSpPr/>
          <p:nvPr userDrawn="1"/>
        </p:nvSpPr>
        <p:spPr>
          <a:xfrm>
            <a:off x="9112936" y="272463"/>
            <a:ext cx="2796639" cy="65855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445844" y="3948113"/>
            <a:ext cx="7968286" cy="1871662"/>
          </a:xfrm>
        </p:spPr>
        <p:txBody>
          <a:bodyPr anchor="ctr"/>
          <a:lstStyle>
            <a:lvl1pPr algn="r">
              <a:defRPr sz="6000" b="1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445844" y="3251189"/>
            <a:ext cx="7968285" cy="635000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dirty="0"/>
              <a:t>Modifica gli stili del testo dello schema</a:t>
            </a:r>
          </a:p>
        </p:txBody>
      </p:sp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507021E-E61B-9D98-6684-79672367250E}"/>
              </a:ext>
            </a:extLst>
          </p:cNvPr>
          <p:cNvCxnSpPr>
            <a:cxnSpLocks/>
          </p:cNvCxnSpPr>
          <p:nvPr userDrawn="1"/>
        </p:nvCxnSpPr>
        <p:spPr>
          <a:xfrm>
            <a:off x="4352031" y="3924277"/>
            <a:ext cx="7062098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27;p8">
            <a:extLst>
              <a:ext uri="{FF2B5EF4-FFF2-40B4-BE49-F238E27FC236}">
                <a16:creationId xmlns:a16="http://schemas.microsoft.com/office/drawing/2014/main" id="{50D20D0B-D52B-B4A2-11CC-0A8BA6250660}"/>
              </a:ext>
            </a:extLst>
          </p:cNvPr>
          <p:cNvSpPr/>
          <p:nvPr userDrawn="1"/>
        </p:nvSpPr>
        <p:spPr>
          <a:xfrm>
            <a:off x="0" y="0"/>
            <a:ext cx="2947595" cy="6858000"/>
          </a:xfrm>
          <a:prstGeom prst="parallelogram">
            <a:avLst>
              <a:gd name="adj" fmla="val 0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6BAFD0D9-B53C-81DF-0D2B-2DA1086FDD4A}"/>
              </a:ext>
            </a:extLst>
          </p:cNvPr>
          <p:cNvSpPr/>
          <p:nvPr userDrawn="1"/>
        </p:nvSpPr>
        <p:spPr>
          <a:xfrm>
            <a:off x="6705600" y="1931997"/>
            <a:ext cx="5728415" cy="270017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Google Shape;27;p8">
            <a:extLst>
              <a:ext uri="{FF2B5EF4-FFF2-40B4-BE49-F238E27FC236}">
                <a16:creationId xmlns:a16="http://schemas.microsoft.com/office/drawing/2014/main" id="{61E231CF-6876-46C4-3A9C-87686A2B62FC}"/>
              </a:ext>
            </a:extLst>
          </p:cNvPr>
          <p:cNvSpPr/>
          <p:nvPr userDrawn="1"/>
        </p:nvSpPr>
        <p:spPr>
          <a:xfrm>
            <a:off x="8122312" y="-4362"/>
            <a:ext cx="3976923" cy="2768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7;p8">
            <a:extLst>
              <a:ext uri="{FF2B5EF4-FFF2-40B4-BE49-F238E27FC236}">
                <a16:creationId xmlns:a16="http://schemas.microsoft.com/office/drawing/2014/main" id="{FD3D558A-F9F7-B4B7-3D58-073582CC0791}"/>
              </a:ext>
            </a:extLst>
          </p:cNvPr>
          <p:cNvSpPr/>
          <p:nvPr userDrawn="1"/>
        </p:nvSpPr>
        <p:spPr>
          <a:xfrm>
            <a:off x="11909575" y="0"/>
            <a:ext cx="292120" cy="68579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Immagine 4" descr="Image">
            <a:extLst>
              <a:ext uri="{FF2B5EF4-FFF2-40B4-BE49-F238E27FC236}">
                <a16:creationId xmlns:a16="http://schemas.microsoft.com/office/drawing/2014/main" id="{D75AAE06-0736-DB37-9333-3974C115B4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4453"/>
          <a:stretch>
            <a:fillRect/>
          </a:stretch>
        </p:blipFill>
        <p:spPr>
          <a:xfrm>
            <a:off x="145070" y="164004"/>
            <a:ext cx="2918685" cy="2091538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6" name="Immagine 5" descr="Image">
            <a:extLst>
              <a:ext uri="{FF2B5EF4-FFF2-40B4-BE49-F238E27FC236}">
                <a16:creationId xmlns:a16="http://schemas.microsoft.com/office/drawing/2014/main" id="{B87701F3-584B-95FD-60E6-AD57FD435FC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b="3989"/>
          <a:stretch>
            <a:fillRect/>
          </a:stretch>
        </p:blipFill>
        <p:spPr>
          <a:xfrm>
            <a:off x="145070" y="4585192"/>
            <a:ext cx="2891387" cy="2082042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7" name="Immagine 6" descr="Image">
            <a:extLst>
              <a:ext uri="{FF2B5EF4-FFF2-40B4-BE49-F238E27FC236}">
                <a16:creationId xmlns:a16="http://schemas.microsoft.com/office/drawing/2014/main" id="{242F23EF-0C07-6F27-F152-9835DC2F1B1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5209" r="7007"/>
          <a:stretch>
            <a:fillRect/>
          </a:stretch>
        </p:blipFill>
        <p:spPr>
          <a:xfrm>
            <a:off x="1796723" y="2419545"/>
            <a:ext cx="1267032" cy="1988677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8" name="Immagine 7" descr="Image">
            <a:extLst>
              <a:ext uri="{FF2B5EF4-FFF2-40B4-BE49-F238E27FC236}">
                <a16:creationId xmlns:a16="http://schemas.microsoft.com/office/drawing/2014/main" id="{C1149B00-5E5A-0007-513E-E2150B96AD4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671" r="36510"/>
          <a:stretch>
            <a:fillRect/>
          </a:stretch>
        </p:blipFill>
        <p:spPr>
          <a:xfrm>
            <a:off x="145070" y="2419546"/>
            <a:ext cx="1506583" cy="1988677"/>
          </a:xfrm>
          <a:prstGeom prst="parallelogram">
            <a:avLst>
              <a:gd name="adj" fmla="val 0"/>
            </a:avLst>
          </a:prstGeom>
          <a:ln w="28575">
            <a:solidFill>
              <a:schemeClr val="bg1"/>
            </a:solidFill>
          </a:ln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ED7F9FA1-F929-CEC6-9799-229BF4A5B370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18"/>
          <a:stretch>
            <a:fillRect/>
          </a:stretch>
        </p:blipFill>
        <p:spPr>
          <a:xfrm>
            <a:off x="7360680" y="524971"/>
            <a:ext cx="4051910" cy="1230764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CC616359-4DEB-6909-B86E-930D1053F723}"/>
              </a:ext>
            </a:extLst>
          </p:cNvPr>
          <p:cNvSpPr txBox="1"/>
          <p:nvPr userDrawn="1"/>
        </p:nvSpPr>
        <p:spPr>
          <a:xfrm>
            <a:off x="6940347" y="1890074"/>
            <a:ext cx="48577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b="1" i="0" spc="100" baseline="0" dirty="0">
                <a:solidFill>
                  <a:schemeClr val="bg1"/>
                </a:solidFill>
                <a:latin typeface="+mn-lt"/>
              </a:rPr>
              <a:t>CHEMNITZ, GERMANY   /   OCTOBER 20-22, 2026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3AE0C072-2C5C-1914-8B06-FECA7EEF96B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879" y="272463"/>
            <a:ext cx="2346736" cy="2029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6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494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4487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5502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510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8042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7154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3898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Title of the Presentation - First and Last Name of Presenter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10068674" y="6356350"/>
            <a:ext cx="1285126" cy="365125"/>
          </a:xfrm>
          <a:prstGeom prst="rect">
            <a:avLst/>
          </a:prstGeom>
        </p:spPr>
        <p:txBody>
          <a:bodyPr/>
          <a:lstStyle/>
          <a:p>
            <a:fld id="{40EB86C1-19C0-4C1B-9696-E4522CD7FDE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3946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838199" y="6356350"/>
            <a:ext cx="105155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dirty="0"/>
              <a:t>Title of the Presentation - First and Last Name of </a:t>
            </a:r>
            <a:r>
              <a:rPr lang="it-IT" dirty="0" err="1"/>
              <a:t>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5344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Presentation Title Here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First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  <a:p>
            <a:r>
              <a:rPr lang="it-IT" dirty="0"/>
              <a:t>Second Author, </a:t>
            </a:r>
            <a:r>
              <a:rPr lang="it-IT" i="1" dirty="0" err="1"/>
              <a:t>Affiliation</a:t>
            </a:r>
            <a:r>
              <a:rPr lang="it-IT" i="1" dirty="0"/>
              <a:t>, Country</a:t>
            </a:r>
          </a:p>
        </p:txBody>
      </p:sp>
    </p:spTree>
    <p:extLst>
      <p:ext uri="{BB962C8B-B14F-4D97-AF65-F5344CB8AC3E}">
        <p14:creationId xmlns:p14="http://schemas.microsoft.com/office/powerpoint/2010/main" val="21095054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Title Here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6165EA4-228E-1B9F-BE3B-CD210E3D2E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3062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SECTION NAME HERE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22868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7794620-D905-B021-B605-56B369ECEE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it-IT" i="1"/>
              <a:t>Title of the Presentation </a:t>
            </a:r>
            <a:r>
              <a:rPr lang="it-IT"/>
              <a:t>- First and Last Name of Presenter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0696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45</Words>
  <Application>Microsoft Macintosh PowerPoint</Application>
  <PresentationFormat>Widescreen</PresentationFormat>
  <Paragraphs>8</Paragraphs>
  <Slides>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8" baseType="lpstr">
      <vt:lpstr>Calibri</vt:lpstr>
      <vt:lpstr>Arial</vt:lpstr>
      <vt:lpstr>Calibri Light</vt:lpstr>
      <vt:lpstr>Tema di Office</vt:lpstr>
      <vt:lpstr>Presentation Title Here</vt:lpstr>
      <vt:lpstr>Slide Title Here</vt:lpstr>
      <vt:lpstr>SECTION NAME HERE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Gianluca Mazzilli</dc:creator>
  <cp:lastModifiedBy>Gianluca Mazzilli</cp:lastModifiedBy>
  <cp:revision>31</cp:revision>
  <dcterms:created xsi:type="dcterms:W3CDTF">2020-05-11T20:02:37Z</dcterms:created>
  <dcterms:modified xsi:type="dcterms:W3CDTF">2026-09-30T20:03:32Z</dcterms:modified>
</cp:coreProperties>
</file>