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83" autoAdjust="0"/>
  </p:normalViewPr>
  <p:slideViewPr>
    <p:cSldViewPr snapToGrid="0">
      <p:cViewPr>
        <p:scale>
          <a:sx n="90" d="100"/>
          <a:sy n="90" d="100"/>
        </p:scale>
        <p:origin x="343" y="-4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1811916" y="824623"/>
            <a:ext cx="1620530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30" y="106068"/>
            <a:ext cx="2088499" cy="17671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3721"/>
            <a:ext cx="12192000" cy="546100"/>
          </a:xfrm>
          <a:prstGeom prst="rect">
            <a:avLst/>
          </a:prstGeom>
        </p:spPr>
      </p:pic>
      <p:pic>
        <p:nvPicPr>
          <p:cNvPr id="1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43" y="242086"/>
            <a:ext cx="7116637" cy="4614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68" y="523827"/>
            <a:ext cx="6113995" cy="6969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48" y="1167071"/>
            <a:ext cx="5783400" cy="4224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9" y="6289855"/>
            <a:ext cx="584022" cy="5170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48" y="6313721"/>
            <a:ext cx="4440064" cy="6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3721"/>
            <a:ext cx="12192000" cy="546100"/>
          </a:xfrm>
          <a:prstGeom prst="rect">
            <a:avLst/>
          </a:prstGeom>
        </p:spPr>
      </p:pic>
      <p:pic>
        <p:nvPicPr>
          <p:cNvPr id="14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9" y="6289855"/>
            <a:ext cx="584022" cy="51702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48" y="6313721"/>
            <a:ext cx="4440064" cy="6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 userDrawn="1"/>
        </p:nvSpPr>
        <p:spPr>
          <a:xfrm>
            <a:off x="1811916" y="824623"/>
            <a:ext cx="3463116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3721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0" y="90860"/>
            <a:ext cx="2512401" cy="20978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42" y="586160"/>
            <a:ext cx="3706689" cy="14022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71" y="778346"/>
            <a:ext cx="1914320" cy="557363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9" y="6289855"/>
            <a:ext cx="584022" cy="51702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 userDrawn="1"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648" y="6313721"/>
            <a:ext cx="4440064" cy="6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27/07/2023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25</cp:revision>
  <dcterms:created xsi:type="dcterms:W3CDTF">2020-05-11T20:02:37Z</dcterms:created>
  <dcterms:modified xsi:type="dcterms:W3CDTF">2023-07-27T14:47:58Z</dcterms:modified>
</cp:coreProperties>
</file>