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0" autoAdjust="0"/>
    <p:restoredTop sz="96404"/>
  </p:normalViewPr>
  <p:slideViewPr>
    <p:cSldViewPr snapToGrid="0">
      <p:cViewPr>
        <p:scale>
          <a:sx n="110" d="100"/>
          <a:sy n="110" d="100"/>
        </p:scale>
        <p:origin x="1848" y="9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F460C831-86D7-292A-E4D3-2F3F3BC3B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7" y="270788"/>
            <a:ext cx="1234261" cy="693307"/>
          </a:xfrm>
          <a:prstGeom prst="rect">
            <a:avLst/>
          </a:prstGeom>
        </p:spPr>
      </p:pic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6742539" y="1554809"/>
            <a:ext cx="5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ST ALBANS, LONDON, UK  /  OCTOBER 21-23, 2024</a:t>
            </a:r>
          </a:p>
        </p:txBody>
      </p:sp>
      <p:pic>
        <p:nvPicPr>
          <p:cNvPr id="1026" name="Picture 2" descr="Porto">
            <a:extLst>
              <a:ext uri="{FF2B5EF4-FFF2-40B4-BE49-F238E27FC236}">
                <a16:creationId xmlns:a16="http://schemas.microsoft.com/office/drawing/2014/main" id="{EAD61097-F3CE-4D09-286F-DBBECFAE3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56" y="369690"/>
            <a:ext cx="4563197" cy="11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98411D-7A44-D92C-48E8-74764E0962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3" y="249686"/>
            <a:ext cx="3060000" cy="20240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D9EC7E-535A-9AB1-C60C-934327CAE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r="19527"/>
          <a:stretch/>
        </p:blipFill>
        <p:spPr>
          <a:xfrm>
            <a:off x="1989667" y="2436330"/>
            <a:ext cx="1272622" cy="20192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14BC810-26A2-AA7A-9643-CEB8A86DE2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" y="4642803"/>
            <a:ext cx="3060000" cy="20240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C68706F-1A69-C0F6-CFD3-92A69E5618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" y="2436331"/>
            <a:ext cx="1669793" cy="20192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81EEBB-5C20-C265-0FE0-A8C195623E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6356887"/>
            <a:ext cx="1710266" cy="4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7;p8">
            <a:extLst>
              <a:ext uri="{FF2B5EF4-FFF2-40B4-BE49-F238E27FC236}">
                <a16:creationId xmlns:a16="http://schemas.microsoft.com/office/drawing/2014/main" id="{094D40E4-0EC9-55E3-59E1-591D906BDE1E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507316D-F6AD-BA6B-F123-55E957868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3" y="249686"/>
            <a:ext cx="3060000" cy="20240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8074C21-DDB8-53E1-60E5-C14C48E8A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5" r="19527"/>
          <a:stretch/>
        </p:blipFill>
        <p:spPr>
          <a:xfrm>
            <a:off x="1989667" y="2436330"/>
            <a:ext cx="1272622" cy="201920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C81E577-C1B9-396E-8925-36389EABE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" y="4642803"/>
            <a:ext cx="3060000" cy="20240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84E3413-5F9A-1042-B7DD-F2D218B355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1" y="2436331"/>
            <a:ext cx="1669793" cy="20192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770CB2C-DB9B-95B4-80A5-7E30DB1063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97" y="270788"/>
            <a:ext cx="1234261" cy="693307"/>
          </a:xfrm>
          <a:prstGeom prst="rect">
            <a:avLst/>
          </a:prstGeom>
        </p:spPr>
      </p:pic>
      <p:sp>
        <p:nvSpPr>
          <p:cNvPr id="22" name="Parallelogramma 21">
            <a:extLst>
              <a:ext uri="{FF2B5EF4-FFF2-40B4-BE49-F238E27FC236}">
                <a16:creationId xmlns:a16="http://schemas.microsoft.com/office/drawing/2014/main" id="{25818073-915B-AE16-B0DC-DBC057A89CD0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7671AB6-3537-6CE8-1ADA-2D06B20EA084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2BBFEA9-07FA-A054-3689-307E4F2BEDFD}"/>
              </a:ext>
            </a:extLst>
          </p:cNvPr>
          <p:cNvSpPr txBox="1"/>
          <p:nvPr userDrawn="1"/>
        </p:nvSpPr>
        <p:spPr>
          <a:xfrm>
            <a:off x="6742539" y="1554809"/>
            <a:ext cx="5224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ST ALBANS, LONDON, UK  /  OCTOBER 21-23, 2024</a:t>
            </a:r>
          </a:p>
        </p:txBody>
      </p:sp>
      <p:pic>
        <p:nvPicPr>
          <p:cNvPr id="26" name="Picture 2" descr="Porto">
            <a:extLst>
              <a:ext uri="{FF2B5EF4-FFF2-40B4-BE49-F238E27FC236}">
                <a16:creationId xmlns:a16="http://schemas.microsoft.com/office/drawing/2014/main" id="{93EA2FE8-244B-7B18-28E7-F1AC7B0CD6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56" y="369690"/>
            <a:ext cx="4563197" cy="11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22/09/24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27</cp:revision>
  <dcterms:created xsi:type="dcterms:W3CDTF">2020-05-11T20:02:37Z</dcterms:created>
  <dcterms:modified xsi:type="dcterms:W3CDTF">2024-09-22T17:43:56Z</dcterms:modified>
</cp:coreProperties>
</file>