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 Heavy" panose="02000503020000020003" pitchFamily="2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1" autoAdjust="0"/>
    <p:restoredTop sz="94660"/>
  </p:normalViewPr>
  <p:slideViewPr>
    <p:cSldViewPr snapToGrid="0">
      <p:cViewPr>
        <p:scale>
          <a:sx n="126" d="100"/>
          <a:sy n="126" d="100"/>
        </p:scale>
        <p:origin x="144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FCECFE41-5F29-92C7-919A-2BE43053DA30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22125C-F357-DE4B-1A88-BDF0A1B29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348570"/>
            <a:ext cx="5140486" cy="14791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D84320D-0F88-B215-8A29-BB319F26C7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0" y="432019"/>
            <a:ext cx="2195535" cy="1898585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A883898-361B-21CB-3785-46B7AB4DE24D}"/>
              </a:ext>
            </a:extLst>
          </p:cNvPr>
          <p:cNvSpPr/>
          <p:nvPr userDrawn="1"/>
        </p:nvSpPr>
        <p:spPr>
          <a:xfrm>
            <a:off x="6705600" y="1931997"/>
            <a:ext cx="5728415" cy="27001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0A3F74-3297-9206-751D-BAECF65B6E7B}"/>
              </a:ext>
            </a:extLst>
          </p:cNvPr>
          <p:cNvSpPr txBox="1"/>
          <p:nvPr userDrawn="1"/>
        </p:nvSpPr>
        <p:spPr>
          <a:xfrm>
            <a:off x="7198690" y="1913380"/>
            <a:ext cx="441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ANCONA, ITALY   /   OCTOBER 22-24, 2025</a:t>
            </a:r>
          </a:p>
        </p:txBody>
      </p:sp>
      <p:sp>
        <p:nvSpPr>
          <p:cNvPr id="14" name="Google Shape;27;p8">
            <a:extLst>
              <a:ext uri="{FF2B5EF4-FFF2-40B4-BE49-F238E27FC236}">
                <a16:creationId xmlns:a16="http://schemas.microsoft.com/office/drawing/2014/main" id="{4B43D117-A0F2-8F23-609F-135DB261B882}"/>
              </a:ext>
            </a:extLst>
          </p:cNvPr>
          <p:cNvSpPr/>
          <p:nvPr userDrawn="1"/>
        </p:nvSpPr>
        <p:spPr>
          <a:xfrm>
            <a:off x="11909575" y="0"/>
            <a:ext cx="292120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6D26F4B-D541-FEB6-0922-BF77109B6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/>
          <a:stretch/>
        </p:blipFill>
        <p:spPr>
          <a:xfrm>
            <a:off x="145235" y="214561"/>
            <a:ext cx="2952000" cy="196606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729E4BF-C243-A133-7CE9-89CD5B5B3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/>
          <a:stretch/>
        </p:blipFill>
        <p:spPr>
          <a:xfrm>
            <a:off x="145235" y="4602458"/>
            <a:ext cx="2952000" cy="19815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933C11F-F57D-B583-4008-7249ED055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9879"/>
          <a:stretch/>
        </p:blipFill>
        <p:spPr>
          <a:xfrm>
            <a:off x="145235" y="2408510"/>
            <a:ext cx="1926076" cy="2000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AC9D3A7-8A39-36E1-6453-06C21F053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9"/>
          <a:stretch/>
        </p:blipFill>
        <p:spPr>
          <a:xfrm>
            <a:off x="2181908" y="2408509"/>
            <a:ext cx="908288" cy="2000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281709" y="24753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50D20D0B-D52B-B4A2-11CC-0A8BA6250660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23FAD9C-07D6-B256-1256-0FF791071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/>
          <a:stretch/>
        </p:blipFill>
        <p:spPr>
          <a:xfrm>
            <a:off x="145235" y="214561"/>
            <a:ext cx="2952000" cy="196606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DE41CF2-0667-818D-4261-F05002D9A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/>
          <a:stretch/>
        </p:blipFill>
        <p:spPr>
          <a:xfrm>
            <a:off x="145235" y="4602458"/>
            <a:ext cx="2952000" cy="19815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83DB78B-BBD1-8D96-7537-AE005E497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9879"/>
          <a:stretch/>
        </p:blipFill>
        <p:spPr>
          <a:xfrm>
            <a:off x="145235" y="2408510"/>
            <a:ext cx="1926076" cy="2000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6F7BD07-F9BC-110B-4B57-6E21B487A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9"/>
          <a:stretch/>
        </p:blipFill>
        <p:spPr>
          <a:xfrm>
            <a:off x="2181908" y="2408509"/>
            <a:ext cx="908288" cy="2000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B828561-AF36-C9D5-8659-9DD075154C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348570"/>
            <a:ext cx="5140486" cy="147913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22E5563-48FB-808B-097C-B33DE94F00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0" y="432019"/>
            <a:ext cx="2195535" cy="1898585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6BAFD0D9-B53C-81DF-0D2B-2DA1086FDD4A}"/>
              </a:ext>
            </a:extLst>
          </p:cNvPr>
          <p:cNvSpPr/>
          <p:nvPr userDrawn="1"/>
        </p:nvSpPr>
        <p:spPr>
          <a:xfrm>
            <a:off x="6705600" y="1931997"/>
            <a:ext cx="5728415" cy="27001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7E92BE7-EC62-92FD-F3A5-194094236BF8}"/>
              </a:ext>
            </a:extLst>
          </p:cNvPr>
          <p:cNvSpPr txBox="1"/>
          <p:nvPr userDrawn="1"/>
        </p:nvSpPr>
        <p:spPr>
          <a:xfrm>
            <a:off x="7198690" y="1913380"/>
            <a:ext cx="441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ANCONA, ITALY   /   OCTOBER 22-24, 2025</a:t>
            </a:r>
          </a:p>
        </p:txBody>
      </p:sp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61E231CF-6876-46C4-3A9C-87686A2B62FC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;p8">
            <a:extLst>
              <a:ext uri="{FF2B5EF4-FFF2-40B4-BE49-F238E27FC236}">
                <a16:creationId xmlns:a16="http://schemas.microsoft.com/office/drawing/2014/main" id="{FD3D558A-F9F7-B4B7-3D58-073582CC0791}"/>
              </a:ext>
            </a:extLst>
          </p:cNvPr>
          <p:cNvSpPr/>
          <p:nvPr userDrawn="1"/>
        </p:nvSpPr>
        <p:spPr>
          <a:xfrm>
            <a:off x="11909575" y="0"/>
            <a:ext cx="292120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Avenir Heavy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2025-09-22T08:15:42Z</dcterms:modified>
</cp:coreProperties>
</file>